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10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FC76A-9E3B-4B4F-90B1-BF894D225BF5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E46A1-F8C5-4CA9-AC97-3265492AFE3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46A1-F8C5-4CA9-AC97-3265492AFE38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FB0C0-31A3-48BC-B453-7EF3145380D7}" type="datetimeFigureOut">
              <a:rPr lang="es-ES" smtClean="0"/>
              <a:t>22/12/2011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C270-8B20-49D6-B62D-E6E4AE6E6C3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tech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0"/>
            <a:ext cx="3508092" cy="6858000"/>
          </a:xfrm>
          <a:prstGeom prst="rect">
            <a:avLst/>
          </a:prstGeom>
        </p:spPr>
      </p:pic>
      <p:cxnSp>
        <p:nvCxnSpPr>
          <p:cNvPr id="8" name="7 Conector recto"/>
          <p:cNvCxnSpPr/>
          <p:nvPr/>
        </p:nvCxnSpPr>
        <p:spPr>
          <a:xfrm>
            <a:off x="4644008" y="2132856"/>
            <a:ext cx="136815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3203848" y="2132856"/>
            <a:ext cx="136815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10800000" flipV="1">
            <a:off x="3203848" y="2132856"/>
            <a:ext cx="136815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 flipV="1">
            <a:off x="3275856" y="3023241"/>
            <a:ext cx="8640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9" name="18 Conector recto de flecha"/>
          <p:cNvCxnSpPr/>
          <p:nvPr/>
        </p:nvCxnSpPr>
        <p:spPr>
          <a:xfrm rot="5400000">
            <a:off x="3672694" y="260090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5400000">
            <a:off x="5184862" y="260011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10800000" flipV="1">
            <a:off x="4572000" y="2132856"/>
            <a:ext cx="151216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Rectángulo"/>
          <p:cNvSpPr/>
          <p:nvPr/>
        </p:nvSpPr>
        <p:spPr>
          <a:xfrm>
            <a:off x="4644008" y="3023241"/>
            <a:ext cx="151216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7" name="26 Conector recto"/>
          <p:cNvCxnSpPr/>
          <p:nvPr/>
        </p:nvCxnSpPr>
        <p:spPr>
          <a:xfrm rot="5400000" flipH="1" flipV="1">
            <a:off x="5652120" y="2996952"/>
            <a:ext cx="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 flipH="1" flipV="1">
            <a:off x="5652120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Elipse"/>
          <p:cNvSpPr/>
          <p:nvPr/>
        </p:nvSpPr>
        <p:spPr>
          <a:xfrm>
            <a:off x="5678409" y="292494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Elipse"/>
          <p:cNvSpPr/>
          <p:nvPr/>
        </p:nvSpPr>
        <p:spPr>
          <a:xfrm>
            <a:off x="3734193" y="292494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4" name="33 Conector recto"/>
          <p:cNvCxnSpPr>
            <a:stCxn id="31" idx="5"/>
          </p:cNvCxnSpPr>
          <p:nvPr/>
        </p:nvCxnSpPr>
        <p:spPr>
          <a:xfrm rot="16200000" flipH="1">
            <a:off x="3760073" y="2977112"/>
            <a:ext cx="59272" cy="329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30" idx="4"/>
          </p:cNvCxnSpPr>
          <p:nvPr/>
        </p:nvCxnSpPr>
        <p:spPr>
          <a:xfrm rot="5400000">
            <a:off x="5640692" y="3008382"/>
            <a:ext cx="98296" cy="228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"/>
          <p:cNvSpPr/>
          <p:nvPr/>
        </p:nvSpPr>
        <p:spPr>
          <a:xfrm>
            <a:off x="3275856" y="4653136"/>
            <a:ext cx="2880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/>
          <p:cNvSpPr/>
          <p:nvPr/>
        </p:nvSpPr>
        <p:spPr>
          <a:xfrm>
            <a:off x="3491880" y="4221088"/>
            <a:ext cx="4571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/>
          <p:cNvSpPr/>
          <p:nvPr/>
        </p:nvSpPr>
        <p:spPr>
          <a:xfrm>
            <a:off x="3563888" y="4221088"/>
            <a:ext cx="6480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/>
          <p:cNvSpPr/>
          <p:nvPr/>
        </p:nvSpPr>
        <p:spPr>
          <a:xfrm>
            <a:off x="5868144" y="4653136"/>
            <a:ext cx="28803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/>
          <p:cNvSpPr/>
          <p:nvPr/>
        </p:nvSpPr>
        <p:spPr>
          <a:xfrm>
            <a:off x="4644008" y="4221088"/>
            <a:ext cx="122413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/>
          <p:cNvSpPr/>
          <p:nvPr/>
        </p:nvSpPr>
        <p:spPr>
          <a:xfrm>
            <a:off x="5868144" y="4221088"/>
            <a:ext cx="45719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1" name="50 Conector recto"/>
          <p:cNvCxnSpPr/>
          <p:nvPr/>
        </p:nvCxnSpPr>
        <p:spPr>
          <a:xfrm flipV="1">
            <a:off x="3203848" y="4293096"/>
            <a:ext cx="136815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46" idx="1"/>
          </p:cNvCxnSpPr>
          <p:nvPr/>
        </p:nvCxnSpPr>
        <p:spPr>
          <a:xfrm rot="10800000" flipH="1" flipV="1">
            <a:off x="3563888" y="4243948"/>
            <a:ext cx="1080120" cy="1273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49" idx="0"/>
          </p:cNvCxnSpPr>
          <p:nvPr/>
        </p:nvCxnSpPr>
        <p:spPr>
          <a:xfrm rot="5400000" flipH="1" flipV="1">
            <a:off x="4619434" y="4245662"/>
            <a:ext cx="1296144" cy="124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10800000">
            <a:off x="4572000" y="4293096"/>
            <a:ext cx="151216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/>
          <p:nvPr/>
        </p:nvCxnSpPr>
        <p:spPr>
          <a:xfrm rot="5400000" flipH="1" flipV="1">
            <a:off x="3959932" y="490516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 rot="5400000" flipH="1" flipV="1">
            <a:off x="5184068" y="490516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16200000" flipH="1">
            <a:off x="3671900" y="4257092"/>
            <a:ext cx="144016" cy="72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>
            <a:endCxn id="72" idx="0"/>
          </p:cNvCxnSpPr>
          <p:nvPr/>
        </p:nvCxnSpPr>
        <p:spPr>
          <a:xfrm rot="16200000" flipH="1">
            <a:off x="5519534" y="4281666"/>
            <a:ext cx="144016" cy="2286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Elipse"/>
          <p:cNvSpPr/>
          <p:nvPr/>
        </p:nvSpPr>
        <p:spPr>
          <a:xfrm>
            <a:off x="3779912" y="436510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71 Elipse"/>
          <p:cNvSpPr/>
          <p:nvPr/>
        </p:nvSpPr>
        <p:spPr>
          <a:xfrm>
            <a:off x="5580112" y="436510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5" name="74 Conector recto de flecha"/>
          <p:cNvCxnSpPr/>
          <p:nvPr/>
        </p:nvCxnSpPr>
        <p:spPr>
          <a:xfrm rot="5400000" flipH="1" flipV="1">
            <a:off x="5688124" y="45451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 rot="10800000">
            <a:off x="5940152" y="4795563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 rot="10800000">
            <a:off x="5652120" y="42930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>
            <a:off x="5148064" y="42930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 rot="10800000">
            <a:off x="3923928" y="42930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3275856" y="472514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/>
          <p:nvPr/>
        </p:nvCxnSpPr>
        <p:spPr>
          <a:xfrm rot="5400000" flipH="1" flipV="1">
            <a:off x="3527884" y="447311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 de flecha"/>
          <p:cNvCxnSpPr/>
          <p:nvPr/>
        </p:nvCxnSpPr>
        <p:spPr>
          <a:xfrm>
            <a:off x="3563888" y="4293096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>
            <a:off x="3347864" y="29969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 rot="10800000">
            <a:off x="3851920" y="2996952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 de flecha"/>
          <p:cNvCxnSpPr/>
          <p:nvPr/>
        </p:nvCxnSpPr>
        <p:spPr>
          <a:xfrm>
            <a:off x="5076056" y="2996952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 de flecha"/>
          <p:cNvCxnSpPr/>
          <p:nvPr/>
        </p:nvCxnSpPr>
        <p:spPr>
          <a:xfrm rot="10800000">
            <a:off x="5796136" y="29969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Rectángulo"/>
          <p:cNvSpPr/>
          <p:nvPr/>
        </p:nvSpPr>
        <p:spPr>
          <a:xfrm>
            <a:off x="3779912" y="4232121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err="1" smtClean="0"/>
              <a:t>MDj</a:t>
            </a:r>
            <a:r>
              <a:rPr lang="es-ES" sz="1200" b="1" dirty="0" smtClean="0"/>
              <a:t> 1</a:t>
            </a:r>
            <a:endParaRPr lang="es-ES" sz="1200" b="1" dirty="0"/>
          </a:p>
        </p:txBody>
      </p:sp>
      <p:sp>
        <p:nvSpPr>
          <p:cNvPr id="103" name="102 Rectángulo"/>
          <p:cNvSpPr/>
          <p:nvPr/>
        </p:nvSpPr>
        <p:spPr>
          <a:xfrm>
            <a:off x="5081130" y="4232121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err="1" smtClean="0"/>
              <a:t>MDj</a:t>
            </a:r>
            <a:r>
              <a:rPr lang="es-ES" sz="1200" b="1" dirty="0" smtClean="0"/>
              <a:t> 2</a:t>
            </a:r>
            <a:endParaRPr lang="es-ES" sz="1200" b="1" dirty="0"/>
          </a:p>
        </p:txBody>
      </p:sp>
      <p:sp>
        <p:nvSpPr>
          <p:cNvPr id="104" name="103 Rectángulo"/>
          <p:cNvSpPr/>
          <p:nvPr/>
        </p:nvSpPr>
        <p:spPr>
          <a:xfrm>
            <a:off x="5153138" y="2791961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err="1" smtClean="0"/>
              <a:t>MDj</a:t>
            </a:r>
            <a:r>
              <a:rPr lang="es-ES" sz="1200" b="1" dirty="0" smtClean="0"/>
              <a:t> 3</a:t>
            </a:r>
            <a:endParaRPr lang="es-ES" sz="1200" b="1" dirty="0"/>
          </a:p>
        </p:txBody>
      </p:sp>
      <p:sp>
        <p:nvSpPr>
          <p:cNvPr id="105" name="104 Rectángulo"/>
          <p:cNvSpPr/>
          <p:nvPr/>
        </p:nvSpPr>
        <p:spPr>
          <a:xfrm>
            <a:off x="3707904" y="2791961"/>
            <a:ext cx="5709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err="1" smtClean="0"/>
              <a:t>MDj</a:t>
            </a:r>
            <a:r>
              <a:rPr lang="es-ES" sz="1200" b="1" dirty="0" smtClean="0"/>
              <a:t> 4</a:t>
            </a:r>
            <a:endParaRPr lang="es-ES" sz="1200" b="1" dirty="0"/>
          </a:p>
        </p:txBody>
      </p:sp>
      <p:sp>
        <p:nvSpPr>
          <p:cNvPr id="106" name="105 Rectángulo"/>
          <p:cNvSpPr/>
          <p:nvPr/>
        </p:nvSpPr>
        <p:spPr>
          <a:xfrm>
            <a:off x="6444208" y="2420888"/>
            <a:ext cx="57606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7" name="106 Rectángulo"/>
          <p:cNvSpPr/>
          <p:nvPr/>
        </p:nvSpPr>
        <p:spPr>
          <a:xfrm>
            <a:off x="7016582" y="2348880"/>
            <a:ext cx="18758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aseline="0" dirty="0" smtClean="0"/>
              <a:t>Canaleta de drenaje pluvial</a:t>
            </a:r>
          </a:p>
          <a:p>
            <a:r>
              <a:rPr lang="es-ES" sz="1200" dirty="0"/>
              <a:t>d</a:t>
            </a:r>
            <a:r>
              <a:rPr lang="es-ES" sz="1200" dirty="0" smtClean="0"/>
              <a:t>escarga a montante </a:t>
            </a:r>
            <a:endParaRPr lang="es-ES" sz="1200" dirty="0"/>
          </a:p>
        </p:txBody>
      </p:sp>
      <p:cxnSp>
        <p:nvCxnSpPr>
          <p:cNvPr id="117" name="116 Conector recto"/>
          <p:cNvCxnSpPr>
            <a:stCxn id="23" idx="1"/>
          </p:cNvCxnSpPr>
          <p:nvPr/>
        </p:nvCxnSpPr>
        <p:spPr>
          <a:xfrm rot="10800000" flipV="1">
            <a:off x="4427984" y="3046100"/>
            <a:ext cx="216024" cy="11749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 de flecha"/>
          <p:cNvCxnSpPr/>
          <p:nvPr/>
        </p:nvCxnSpPr>
        <p:spPr>
          <a:xfrm rot="5400000" flipH="1" flipV="1">
            <a:off x="4571206" y="3645024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Rectángulo"/>
          <p:cNvSpPr/>
          <p:nvPr/>
        </p:nvSpPr>
        <p:spPr>
          <a:xfrm>
            <a:off x="6444208" y="27809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200" baseline="0" dirty="0" smtClean="0"/>
              <a:t> Todos los jardines tendrán tratamiento</a:t>
            </a:r>
          </a:p>
          <a:p>
            <a:r>
              <a:rPr lang="es-ES" sz="1200" baseline="0" dirty="0" smtClean="0"/>
              <a:t> impermeabilizante especial y descarga </a:t>
            </a:r>
          </a:p>
          <a:p>
            <a:r>
              <a:rPr lang="es-ES" sz="1200" baseline="0" dirty="0" smtClean="0"/>
              <a:t>a montantes</a:t>
            </a:r>
            <a:endParaRPr lang="es-ES" sz="1200" dirty="0"/>
          </a:p>
        </p:txBody>
      </p:sp>
      <p:cxnSp>
        <p:nvCxnSpPr>
          <p:cNvPr id="128" name="127 Conector recto"/>
          <p:cNvCxnSpPr>
            <a:stCxn id="48" idx="1"/>
          </p:cNvCxnSpPr>
          <p:nvPr/>
        </p:nvCxnSpPr>
        <p:spPr>
          <a:xfrm rot="10800000">
            <a:off x="4427984" y="3068960"/>
            <a:ext cx="216024" cy="1174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</Words>
  <Application>Microsoft Office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Victor Gorostiaga</dc:creator>
  <cp:lastModifiedBy>Victor Gorostiaga</cp:lastModifiedBy>
  <cp:revision>7</cp:revision>
  <dcterms:created xsi:type="dcterms:W3CDTF">2011-12-22T15:45:23Z</dcterms:created>
  <dcterms:modified xsi:type="dcterms:W3CDTF">2011-12-22T16:25:01Z</dcterms:modified>
</cp:coreProperties>
</file>